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2019</a:t>
            </a:r>
            <a:endParaRPr lang="ru-RU" dirty="0"/>
          </a:p>
        </c:rich>
      </c:tx>
      <c:layout>
        <c:manualLayout>
          <c:xMode val="edge"/>
          <c:yMode val="edge"/>
          <c:x val="0.40793869243468767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8.8574511088981775E-3"/>
                  <c:y val="6.2502260253803135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0142726241426796E-3"/>
                  <c:y val="0.119040679402156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9019966497492248E-2"/>
                  <c:y val="-0.2108066163813662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680347848630749E-2"/>
                  <c:y val="-6.702793415385602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5351958854724717E-2"/>
                  <c:y val="-6.7034607284131034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9.0200000000000044E-2</c:v>
                </c:pt>
                <c:pt idx="1">
                  <c:v>0.18210000000000001</c:v>
                </c:pt>
                <c:pt idx="2">
                  <c:v>0.68180000000000063</c:v>
                </c:pt>
                <c:pt idx="3">
                  <c:v>4.0447000000000004E-2</c:v>
                </c:pt>
                <c:pt idx="4">
                  <c:v>5.3600000000000028E-3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13"/>
          <c:w val="0.534199090251390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1"/>
          <c:w val="0.33131706378466336"/>
          <c:h val="0.771011233206979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2018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2019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на повышение з/пл культуре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0.68799999999999994</c:v>
                </c:pt>
                <c:pt idx="1">
                  <c:v>0.13500000000000001</c:v>
                </c:pt>
                <c:pt idx="2">
                  <c:v>0</c:v>
                </c:pt>
                <c:pt idx="3">
                  <c:v>0.17699999999999999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8.8320392242636978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8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153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0503</c:v>
                </c:pt>
                <c:pt idx="6">
                  <c:v>0705</c:v>
                </c:pt>
                <c:pt idx="7">
                  <c:v>0801</c:v>
                </c:pt>
                <c:pt idx="8">
                  <c:v>1001</c:v>
                </c:pt>
                <c:pt idx="9">
                  <c:v>1101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0.51500000000000001</c:v>
                </c:pt>
                <c:pt idx="1">
                  <c:v>3.0599999999999999E-2</c:v>
                </c:pt>
                <c:pt idx="2">
                  <c:v>2.1000000000000001E-2</c:v>
                </c:pt>
                <c:pt idx="3">
                  <c:v>1.6000000000000001E-3</c:v>
                </c:pt>
                <c:pt idx="4">
                  <c:v>1.4E-2</c:v>
                </c:pt>
                <c:pt idx="5">
                  <c:v>8.0500000000000002E-2</c:v>
                </c:pt>
                <c:pt idx="6">
                  <c:v>2E-3</c:v>
                </c:pt>
                <c:pt idx="7">
                  <c:v>0.31080000000000002</c:v>
                </c:pt>
                <c:pt idx="8">
                  <c:v>1.2999999999999999E-2</c:v>
                </c:pt>
                <c:pt idx="9">
                  <c:v>5.0000000000000001E-4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 smtClean="0"/>
              <a:t>2019год и плановый период 2020-2021 года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1520" y="538480"/>
          <a:ext cx="8496944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474360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2018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2019 руб.</a:t>
                      </a:r>
                    </a:p>
                    <a:p>
                      <a:pPr algn="ctr"/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2020 руб.</a:t>
                      </a:r>
                    </a:p>
                    <a:p>
                      <a:pPr algn="ctr"/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Дотации на выравнивание</a:t>
                      </a:r>
                      <a:r>
                        <a:rPr lang="ru-RU" b="1" baseline="0" dirty="0" smtClean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977600,0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1030100,0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927100,0</a:t>
                      </a:r>
                      <a:endParaRPr lang="ru-RU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Субвенции</a:t>
                      </a:r>
                      <a:r>
                        <a:rPr lang="ru-RU" b="1" baseline="0" dirty="0" smtClean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191500,0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198500,0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200,0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на осуществление</a:t>
                      </a:r>
                      <a:r>
                        <a:rPr lang="ru-RU" baseline="0" dirty="0" smtClean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191300,0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198300,0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на</a:t>
                      </a:r>
                      <a:r>
                        <a:rPr lang="ru-RU" baseline="0" dirty="0" smtClean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Иные межбюджетные трансферты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251800,0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средства</a:t>
                      </a:r>
                      <a:r>
                        <a:rPr lang="ru-RU" baseline="0" dirty="0" smtClean="0"/>
                        <a:t> из бюджета РО на повышение заработной платы  работникам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 smtClean="0"/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средства</a:t>
                      </a:r>
                      <a:r>
                        <a:rPr lang="ru-RU" baseline="0" dirty="0" smtClean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251800,0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1420900,0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1228600,0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927300,0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714348" y="1643050"/>
          <a:ext cx="7816382" cy="387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/>
                <a:gridCol w="4317279"/>
                <a:gridCol w="2306474"/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4668600,0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144200,0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191300,0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746085" cy="42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/>
                <a:gridCol w="4278451"/>
                <a:gridCol w="2285731"/>
              </a:tblGrid>
              <a:tr h="850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233900,0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864200,0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7000,</a:t>
                      </a:r>
                      <a:r>
                        <a:rPr lang="ru-RU" sz="1500" dirty="0"/>
                        <a:t>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2917900,0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9118100,0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2019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2020-2021 года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С.А.Безрукова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2021г.г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 Собранием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9 118,1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9 118,1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9 028,1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9 028,1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8 828,4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по расходам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8 828,4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/>
                <a:gridCol w="1506820"/>
                <a:gridCol w="1506820"/>
                <a:gridCol w="1506820"/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2019 </a:t>
                      </a:r>
                      <a:r>
                        <a:rPr lang="ru-RU" sz="1400" b="1" baseline="0" dirty="0" smtClean="0"/>
                        <a:t>год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674600,0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737600,0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805700,0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674600,0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805700,0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2506200,0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2494200,0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2499000,0</a:t>
                      </a:r>
                      <a:endParaRPr lang="ru-RU" sz="1500" b="1" dirty="0" smtClean="0"/>
                    </a:p>
                  </a:txBody>
                  <a:tcPr anchor="ctr"/>
                </a:tc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2506200,0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2494200,0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2499000,0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/>
                        <a:t>4460500,0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4509600,0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4536000,0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165800,0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214900,0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241300,0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4294700,0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4294700,0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4294700,0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55900,0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58100,0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60400,0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55900,0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58100,0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60400,0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7697200,0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7799500,0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7901100,0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/>
                <a:gridCol w="1345514"/>
                <a:gridCol w="1345514"/>
                <a:gridCol w="1345514"/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2019 </a:t>
                      </a:r>
                      <a:r>
                        <a:rPr lang="ru-RU" sz="1600" baseline="0" dirty="0" smtClean="0"/>
                        <a:t>год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/>
                      <a:r>
                        <a:rPr lang="ru-RU" sz="1600" dirty="0" smtClean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0280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10280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2381</TotalTime>
  <Words>386</Words>
  <Application>Microsoft Office PowerPoint</Application>
  <PresentationFormat>Экран (4:3)</PresentationFormat>
  <Paragraphs>217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2019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487</cp:revision>
  <dcterms:created xsi:type="dcterms:W3CDTF">2014-05-15T13:46:29Z</dcterms:created>
  <dcterms:modified xsi:type="dcterms:W3CDTF">2018-12-21T08:56:36Z</dcterms:modified>
</cp:coreProperties>
</file>