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2022</a:t>
            </a:r>
            <a:endParaRPr lang="ru-RU" dirty="0"/>
          </a:p>
        </c:rich>
      </c:tx>
      <c:layout>
        <c:manualLayout>
          <c:xMode val="edge"/>
          <c:yMode val="edge"/>
          <c:x val="0.40793869243468772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2022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792E-3"/>
                  <c:y val="6.250226025380314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8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25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76E-2"/>
                  <c:y val="-6.702793415385603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731E-2"/>
                  <c:y val="-6.7034607284131048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6.4000000000000001E-2</c:v>
                </c:pt>
                <c:pt idx="1">
                  <c:v>0.44400000000000001</c:v>
                </c:pt>
                <c:pt idx="2">
                  <c:v>0.46100000000000002</c:v>
                </c:pt>
                <c:pt idx="3">
                  <c:v>0.03</c:v>
                </c:pt>
                <c:pt idx="4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18"/>
          <c:w val="0.53419909025139101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34"/>
          <c:w val="0.33131706378466352"/>
          <c:h val="0.77101123320697929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2022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2022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Дорожный фонд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0.78</c:v>
                </c:pt>
                <c:pt idx="1">
                  <c:v>6.6000000000000003E-2</c:v>
                </c:pt>
                <c:pt idx="2">
                  <c:v>0.154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explosion val="18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Lbls>
            <c:dLbl>
              <c:idx val="0"/>
              <c:layout>
                <c:manualLayout>
                  <c:x val="8.8320392242637019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591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194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0104</c:v>
                </c:pt>
                <c:pt idx="1">
                  <c:v>0113</c:v>
                </c:pt>
                <c:pt idx="2">
                  <c:v>0203</c:v>
                </c:pt>
                <c:pt idx="3">
                  <c:v>0309</c:v>
                </c:pt>
                <c:pt idx="4">
                  <c:v>0409</c:v>
                </c:pt>
                <c:pt idx="5">
                  <c:v>0503</c:v>
                </c:pt>
                <c:pt idx="6">
                  <c:v>0705</c:v>
                </c:pt>
                <c:pt idx="7">
                  <c:v>0801</c:v>
                </c:pt>
                <c:pt idx="8">
                  <c:v>1001</c:v>
                </c:pt>
                <c:pt idx="9">
                  <c:v>1101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0.47899999999999998</c:v>
                </c:pt>
                <c:pt idx="1">
                  <c:v>1.6E-2</c:v>
                </c:pt>
                <c:pt idx="2">
                  <c:v>1.9E-2</c:v>
                </c:pt>
                <c:pt idx="3">
                  <c:v>2E-3</c:v>
                </c:pt>
                <c:pt idx="4">
                  <c:v>4.2999999999999997E-2</c:v>
                </c:pt>
                <c:pt idx="5">
                  <c:v>0.17</c:v>
                </c:pt>
                <c:pt idx="6">
                  <c:v>1E-3</c:v>
                </c:pt>
                <c:pt idx="7">
                  <c:v>0.24399999999999999</c:v>
                </c:pt>
                <c:pt idx="8">
                  <c:v>2.5000000000000001E-2</c:v>
                </c:pt>
                <c:pt idx="9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Проект бюджета 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2022год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2023-2024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7907050"/>
              </p:ext>
            </p:extLst>
          </p:nvPr>
        </p:nvGraphicFramePr>
        <p:xfrm>
          <a:off x="251520" y="538480"/>
          <a:ext cx="8496944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2021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2022 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2023 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Дотации на выравнивание</a:t>
                      </a:r>
                      <a:r>
                        <a:rPr lang="ru-RU" b="1" baseline="0" dirty="0"/>
                        <a:t> бюджетной обеспеченности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2 877 100,00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2 301 700,00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2 071 500,00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242 800,00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251 800,00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251 800,00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242 600,00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251 600,00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251 600,00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570</a:t>
                      </a:r>
                      <a:r>
                        <a:rPr lang="ru-RU" b="1" baseline="0" dirty="0" smtClean="0"/>
                        <a:t> 000,00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542 100,00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542 100,00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средства</a:t>
                      </a:r>
                      <a:r>
                        <a:rPr lang="ru-RU" baseline="0" dirty="0"/>
                        <a:t> дорожного фонда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570</a:t>
                      </a:r>
                      <a:r>
                        <a:rPr lang="ru-RU" b="0" baseline="0" dirty="0" smtClean="0"/>
                        <a:t> 000,00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542 100,00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542 100,00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3 689 900,0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3 095 600,0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2 865 400,0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6952839"/>
              </p:ext>
            </p:extLst>
          </p:nvPr>
        </p:nvGraphicFramePr>
        <p:xfrm>
          <a:off x="714348" y="1643050"/>
          <a:ext cx="7816382" cy="420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1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189740854"/>
                    </a:ext>
                  </a:extLst>
                </a:gridCol>
                <a:gridCol w="1150418">
                  <a:extLst>
                    <a:ext uri="{9D8B030D-6E8A-4147-A177-3AD203B41FA5}">
                      <a16:colId xmlns:a16="http://schemas.microsoft.com/office/drawing/2014/main" xmlns="" val="2140047666"/>
                    </a:ext>
                  </a:extLst>
                </a:gridCol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6 192 500,0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6 159 900,0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6 366 000,0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955041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514 200,0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726 600,0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7623632"/>
              </p:ext>
            </p:extLst>
          </p:nvPr>
        </p:nvGraphicFramePr>
        <p:xfrm>
          <a:off x="642910" y="1142984"/>
          <a:ext cx="7746085" cy="539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:a16="http://schemas.microsoft.com/office/drawing/2014/main" xmlns="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2022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044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542 </a:t>
                      </a:r>
                      <a:r>
                        <a:rPr lang="ru-RU" sz="1500" dirty="0"/>
                        <a:t>1</a:t>
                      </a:r>
                      <a:r>
                        <a:rPr lang="ru-RU" sz="1500" dirty="0" smtClean="0"/>
                        <a:t>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542 100,0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542 100,0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2 178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1 757 000,0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1 302 200,0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3 149 400,0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3 181 100,0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3 181 000,0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314 000,0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</a:t>
                      </a:r>
                      <a:r>
                        <a:rPr lang="ru-RU" sz="1500" baseline="0" dirty="0" smtClean="0"/>
                        <a:t>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12 954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12 566 900,0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12 530 500,0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916955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за </a:t>
            </a:r>
            <a:r>
              <a:rPr lang="ru-RU" sz="2800" b="1" dirty="0" smtClean="0">
                <a:solidFill>
                  <a:srgbClr val="002060"/>
                </a:solidFill>
              </a:rPr>
              <a:t>2022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проект бюджета 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    К.Н. Косых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12 954,1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12 954,1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12 566,9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12 566,9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12 530,5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12 530,5 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800" dirty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0725200"/>
              </p:ext>
            </p:extLst>
          </p:nvPr>
        </p:nvGraphicFramePr>
        <p:xfrm>
          <a:off x="571472" y="1285860"/>
          <a:ext cx="8247858" cy="41206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2022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588 600,00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652 900,00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588 600,00</a:t>
                      </a: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652 900,00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4 113 000,00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4 277 500,00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4 448 600,00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4 113 000,00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4 277 500,00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4 448 600,00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4 549 100,00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4 549 100,00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4 549 100,00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4 268 600,00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4 268 600,00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4 268 600,00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9 264 200,00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9 471 300,00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9 665 100,00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3648667"/>
              </p:ext>
            </p:extLst>
          </p:nvPr>
        </p:nvGraphicFramePr>
        <p:xfrm>
          <a:off x="971601" y="1628800"/>
          <a:ext cx="6886548" cy="36575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2022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2474</TotalTime>
  <Words>560</Words>
  <Application>Microsoft Office PowerPoint</Application>
  <PresentationFormat>Экран (4:3)</PresentationFormat>
  <Paragraphs>251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2022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499</cp:revision>
  <dcterms:created xsi:type="dcterms:W3CDTF">2014-05-15T13:46:29Z</dcterms:created>
  <dcterms:modified xsi:type="dcterms:W3CDTF">2021-11-17T12:15:43Z</dcterms:modified>
</cp:coreProperties>
</file>