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0.4079386924346877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2022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81E-3"/>
                  <c:y val="6.250226025380317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86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2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773E-2"/>
                  <c:y val="-6.702793415385606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38E-2"/>
                  <c:y val="-6.703460728413107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8.2000000000000003E-2</c:v>
                </c:pt>
                <c:pt idx="1">
                  <c:v>0.442</c:v>
                </c:pt>
                <c:pt idx="2">
                  <c:v>0.44700000000000001</c:v>
                </c:pt>
                <c:pt idx="3">
                  <c:v>2.7E-2</c:v>
                </c:pt>
                <c:pt idx="4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24"/>
          <c:w val="0.53419909025139112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7"/>
          <c:w val="0.33131706378466369"/>
          <c:h val="0.771011233206979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2023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2022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дотация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</c:v>
                </c:pt>
                <c:pt idx="1">
                  <c:v>9.9000000000000005E-2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>
        <c:manualLayout>
          <c:layoutTarget val="inner"/>
          <c:xMode val="edge"/>
          <c:yMode val="edge"/>
          <c:x val="0.15143688048057766"/>
          <c:y val="6.5412782179418996E-2"/>
          <c:w val="0.49146866095805797"/>
          <c:h val="0.795903440745821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explosion val="18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Lbls>
            <c:dLbl>
              <c:idx val="0"/>
              <c:layout>
                <c:manualLayout>
                  <c:x val="8.8320392242637075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594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236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0502</c:v>
                </c:pt>
                <c:pt idx="9">
                  <c:v>0503</c:v>
                </c:pt>
                <c:pt idx="10">
                  <c:v>0705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0.58499999999999996</c:v>
                </c:pt>
                <c:pt idx="1">
                  <c:v>8.0000000000000002E-3</c:v>
                </c:pt>
                <c:pt idx="2">
                  <c:v>8.0000000000000007E-5</c:v>
                </c:pt>
                <c:pt idx="3">
                  <c:v>2E-3</c:v>
                </c:pt>
                <c:pt idx="4">
                  <c:v>2.1000000000000001E-2</c:v>
                </c:pt>
                <c:pt idx="5">
                  <c:v>2E-3</c:v>
                </c:pt>
                <c:pt idx="6">
                  <c:v>4.0000000000000002E-4</c:v>
                </c:pt>
                <c:pt idx="7">
                  <c:v>2E-3</c:v>
                </c:pt>
                <c:pt idx="8">
                  <c:v>8.0000000000000004E-4</c:v>
                </c:pt>
                <c:pt idx="9">
                  <c:v>8.7999999999999995E-2</c:v>
                </c:pt>
                <c:pt idx="10">
                  <c:v>8.0000000000000004E-4</c:v>
                </c:pt>
                <c:pt idx="11">
                  <c:v>0.28100000000000003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842935386658872"/>
          <c:y val="9.7755905511811032E-3"/>
          <c:w val="0.2353977517881321"/>
          <c:h val="0.98999345975220154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2023год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2024-2025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907050"/>
              </p:ext>
            </p:extLst>
          </p:nvPr>
        </p:nvGraphicFramePr>
        <p:xfrm>
          <a:off x="251520" y="538480"/>
          <a:ext cx="849694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2023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2024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2025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Дотации на выравнивание</a:t>
                      </a:r>
                      <a:r>
                        <a:rPr lang="ru-RU" b="1" baseline="0" dirty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2 301 700,00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071 500,00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253 000,00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261 500,00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252 800,00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261 300,00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2 554 700,0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2 333 000,0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6952839"/>
              </p:ext>
            </p:extLst>
          </p:nvPr>
        </p:nvGraphicFramePr>
        <p:xfrm>
          <a:off x="571471" y="1500173"/>
          <a:ext cx="7959259" cy="662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512">
                  <a:extLst>
                    <a:ext uri="{9D8B030D-6E8A-4147-A177-3AD203B41FA5}">
                      <a16:colId xmlns="" xmlns:a16="http://schemas.microsoft.com/office/drawing/2014/main" val="1189740854"/>
                    </a:ext>
                  </a:extLst>
                </a:gridCol>
                <a:gridCol w="1171447">
                  <a:extLst>
                    <a:ext uri="{9D8B030D-6E8A-4147-A177-3AD203B41FA5}">
                      <a16:colId xmlns="" xmlns:a16="http://schemas.microsoft.com/office/drawing/2014/main" val="2140047666"/>
                    </a:ext>
                  </a:extLst>
                </a:gridCol>
              </a:tblGrid>
              <a:tr h="867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7 045 500,0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7 137 800,0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7 108 300,0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9530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99 800,00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955041"/>
                  </a:ext>
                </a:extLst>
              </a:tr>
              <a:tr h="67107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252 800,0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261 300,0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2 934 800,0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1 333 900,0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045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020 600,0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9 893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9169555"/>
              </p:ext>
            </p:extLst>
          </p:nvPr>
        </p:nvGraphicFramePr>
        <p:xfrm>
          <a:off x="457200" y="1357298"/>
          <a:ext cx="83296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</a:t>
            </a:r>
            <a:r>
              <a:rPr lang="ru-RU" sz="2800" b="1" dirty="0" smtClean="0">
                <a:solidFill>
                  <a:srgbClr val="002060"/>
                </a:solidFill>
              </a:rPr>
              <a:t>на 2023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проект бюджета 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045,5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045,5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020,6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020,6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9 893,5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9 893,5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120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2023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778 200,00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806 400,00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836 800,00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778 200,00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836 800,00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687 600,00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364866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2023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2754</TotalTime>
  <Words>563</Words>
  <Application>Microsoft Office PowerPoint</Application>
  <PresentationFormat>Экран (4:3)</PresentationFormat>
  <Paragraphs>257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на 2023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521</cp:revision>
  <dcterms:created xsi:type="dcterms:W3CDTF">2014-05-15T13:46:29Z</dcterms:created>
  <dcterms:modified xsi:type="dcterms:W3CDTF">2023-01-25T11:00:21Z</dcterms:modified>
</cp:coreProperties>
</file>