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2022</a:t>
            </a:r>
            <a:endParaRPr lang="ru-RU" dirty="0"/>
          </a:p>
        </c:rich>
      </c:tx>
      <c:layout>
        <c:manualLayout>
          <c:xMode val="edge"/>
          <c:yMode val="edge"/>
          <c:x val="0.4079386924346877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2022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81E-3"/>
                  <c:y val="6.250226025380317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86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27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773E-2"/>
                  <c:y val="-6.702793415385606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38E-2"/>
                  <c:y val="-6.703460728413107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6.4000000000000001E-2</c:v>
                </c:pt>
                <c:pt idx="1">
                  <c:v>0.44400000000000001</c:v>
                </c:pt>
                <c:pt idx="2">
                  <c:v>0.46100000000000002</c:v>
                </c:pt>
                <c:pt idx="3">
                  <c:v>0.03</c:v>
                </c:pt>
                <c:pt idx="4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24"/>
          <c:w val="0.53419909025139112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7"/>
          <c:w val="0.33131706378466369"/>
          <c:h val="0.77101123320697951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2022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2022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Дорожный фонд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0.90400000000000003</c:v>
                </c:pt>
                <c:pt idx="1">
                  <c:v>6.2E-2</c:v>
                </c:pt>
                <c:pt idx="2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explosion val="15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0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Pt>
            <c:idx val="10"/>
            <c:explosion val="13"/>
          </c:dPt>
          <c:dLbls>
            <c:dLbl>
              <c:idx val="0"/>
              <c:layout>
                <c:manualLayout>
                  <c:x val="8.8320392242637075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594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236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0104</c:v>
                </c:pt>
                <c:pt idx="1">
                  <c:v>0106</c:v>
                </c:pt>
                <c:pt idx="2">
                  <c:v>0113</c:v>
                </c:pt>
                <c:pt idx="3">
                  <c:v>0203</c:v>
                </c:pt>
                <c:pt idx="4">
                  <c:v>0309</c:v>
                </c:pt>
                <c:pt idx="5">
                  <c:v>0409</c:v>
                </c:pt>
                <c:pt idx="6">
                  <c:v>0412</c:v>
                </c:pt>
                <c:pt idx="7">
                  <c:v>0502</c:v>
                </c:pt>
                <c:pt idx="8">
                  <c:v>0503</c:v>
                </c:pt>
                <c:pt idx="9">
                  <c:v>0705</c:v>
                </c:pt>
                <c:pt idx="10">
                  <c:v>0801</c:v>
                </c:pt>
                <c:pt idx="11">
                  <c:v>1001</c:v>
                </c:pt>
                <c:pt idx="12">
                  <c:v>1101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0.54600000000000004</c:v>
                </c:pt>
                <c:pt idx="1">
                  <c:v>8.0000000000000002E-3</c:v>
                </c:pt>
                <c:pt idx="2">
                  <c:v>1.4999999999999999E-2</c:v>
                </c:pt>
                <c:pt idx="3">
                  <c:v>1.7999999999999999E-2</c:v>
                </c:pt>
                <c:pt idx="4">
                  <c:v>2E-3</c:v>
                </c:pt>
                <c:pt idx="5">
                  <c:v>8.9999999999999993E-3</c:v>
                </c:pt>
                <c:pt idx="6">
                  <c:v>1E-3</c:v>
                </c:pt>
                <c:pt idx="7">
                  <c:v>1E-3</c:v>
                </c:pt>
                <c:pt idx="8">
                  <c:v>0.13700000000000001</c:v>
                </c:pt>
                <c:pt idx="9">
                  <c:v>1E-3</c:v>
                </c:pt>
                <c:pt idx="10">
                  <c:v>0.24</c:v>
                </c:pt>
                <c:pt idx="11">
                  <c:v>2.1000000000000001E-2</c:v>
                </c:pt>
                <c:pt idx="12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Утвержденный бюджет </a:t>
            </a:r>
            <a:r>
              <a:rPr lang="ru-RU" b="1" dirty="0"/>
              <a:t>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2022год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2023-2024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7907050"/>
              </p:ext>
            </p:extLst>
          </p:nvPr>
        </p:nvGraphicFramePr>
        <p:xfrm>
          <a:off x="251520" y="538480"/>
          <a:ext cx="8496944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2021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2022 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2023 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Дотации на выравнивание</a:t>
                      </a:r>
                      <a:r>
                        <a:rPr lang="ru-RU" b="1" baseline="0" dirty="0"/>
                        <a:t> бюджетной обеспеченности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3 490 500,00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2 301 700,00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2 071 500,00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241 900,00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249 500,00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257 800,00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241 700,00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249 300,00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257 600,00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130 000,0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средства</a:t>
                      </a:r>
                      <a:r>
                        <a:rPr lang="ru-RU" baseline="0" dirty="0"/>
                        <a:t> дорожного 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130 000,0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3 862 400,0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2 551 200,0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2 329 300,00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6952839"/>
              </p:ext>
            </p:extLst>
          </p:nvPr>
        </p:nvGraphicFramePr>
        <p:xfrm>
          <a:off x="714348" y="1643050"/>
          <a:ext cx="7816382" cy="475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1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189740854"/>
                    </a:ext>
                  </a:extLst>
                </a:gridCol>
                <a:gridCol w="1150418">
                  <a:extLst>
                    <a:ext uri="{9D8B030D-6E8A-4147-A177-3AD203B41FA5}">
                      <a16:colId xmlns="" xmlns:a16="http://schemas.microsoft.com/office/drawing/2014/main" val="2140047666"/>
                    </a:ext>
                  </a:extLst>
                </a:gridCol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7 162 300,00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6 588 000,00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6 591 100,00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 органов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99 800,00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955041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655 300,00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241 700,00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249 300,00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7623632"/>
              </p:ext>
            </p:extLst>
          </p:nvPr>
        </p:nvGraphicFramePr>
        <p:xfrm>
          <a:off x="642910" y="1142984"/>
          <a:ext cx="7746085" cy="539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="" xmlns:a16="http://schemas.microsoft.com/office/drawing/2014/main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2022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704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130</a:t>
                      </a:r>
                      <a:r>
                        <a:rPr lang="ru-RU" sz="1500" baseline="0" dirty="0" smtClean="0"/>
                        <a:t>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1 795 400,00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1 523 200,00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1 188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3 149 400,0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273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aseline="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13 117 600,0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12 013 500,0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11 985 400,0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916955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за </a:t>
            </a:r>
            <a:r>
              <a:rPr lang="ru-RU" sz="2800" b="1" dirty="0" smtClean="0">
                <a:solidFill>
                  <a:srgbClr val="002060"/>
                </a:solidFill>
              </a:rPr>
              <a:t>2022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    К.Н. Косых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джет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13 117,6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13 117,6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013,5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013,5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11 985,4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11 985,4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800" dirty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0725200"/>
              </p:ext>
            </p:extLst>
          </p:nvPr>
        </p:nvGraphicFramePr>
        <p:xfrm>
          <a:off x="571472" y="1285860"/>
          <a:ext cx="8247858" cy="41206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2022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588 600,00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652 900,00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588 600,00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652 900,00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4 113 000,00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4 277 500,00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4 448 600,00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4 277 500,00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4 448 600,00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4 549 100,00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4 549 100,00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4 549 100,00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656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3648667"/>
              </p:ext>
            </p:extLst>
          </p:nvPr>
        </p:nvGraphicFramePr>
        <p:xfrm>
          <a:off x="971601" y="1628800"/>
          <a:ext cx="6886548" cy="36575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2022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2533</TotalTime>
  <Words>567</Words>
  <Application>Microsoft Office PowerPoint</Application>
  <PresentationFormat>Экран (4:3)</PresentationFormat>
  <Paragraphs>257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2022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505</cp:revision>
  <dcterms:created xsi:type="dcterms:W3CDTF">2014-05-15T13:46:29Z</dcterms:created>
  <dcterms:modified xsi:type="dcterms:W3CDTF">2021-12-28T09:11:38Z</dcterms:modified>
</cp:coreProperties>
</file>